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75"/>
    <p:restoredTop sz="94709"/>
  </p:normalViewPr>
  <p:slideViewPr>
    <p:cSldViewPr>
      <p:cViewPr varScale="1">
        <p:scale>
          <a:sx n="95" d="100"/>
          <a:sy n="95" d="100"/>
        </p:scale>
        <p:origin x="264" y="20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7/1/23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7/1/23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7/1/23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7/1/23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7/1/23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52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5" Type="http://schemas.openxmlformats.org/officeDocument/2006/relationships/image" Target="../media/image9.png"/><Relationship Id="rId4" Type="http://schemas.openxmlformats.org/officeDocument/2006/relationships/image" Target="../media/image5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5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5" Type="http://schemas.openxmlformats.org/officeDocument/2006/relationships/image" Target="../media/image5.png"/><Relationship Id="rId4" Type="http://schemas.openxmlformats.org/officeDocument/2006/relationships/image" Target="../media/image5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9.png"/><Relationship Id="rId7" Type="http://schemas.openxmlformats.org/officeDocument/2006/relationships/image" Target="../media/image56.png"/><Relationship Id="rId12" Type="http://schemas.openxmlformats.org/officeDocument/2006/relationships/image" Target="../media/image61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11" Type="http://schemas.openxmlformats.org/officeDocument/2006/relationships/image" Target="../media/image60.png"/><Relationship Id="rId5" Type="http://schemas.openxmlformats.org/officeDocument/2006/relationships/image" Target="../media/image55.png"/><Relationship Id="rId10" Type="http://schemas.openxmlformats.org/officeDocument/2006/relationships/image" Target="../media/image59.png"/><Relationship Id="rId4" Type="http://schemas.openxmlformats.org/officeDocument/2006/relationships/image" Target="../media/image5.png"/><Relationship Id="rId9" Type="http://schemas.openxmlformats.org/officeDocument/2006/relationships/image" Target="../media/image5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69.png"/><Relationship Id="rId3" Type="http://schemas.openxmlformats.org/officeDocument/2006/relationships/image" Target="../media/image9.png"/><Relationship Id="rId7" Type="http://schemas.openxmlformats.org/officeDocument/2006/relationships/image" Target="../media/image63.png"/><Relationship Id="rId12" Type="http://schemas.openxmlformats.org/officeDocument/2006/relationships/image" Target="../media/image68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11" Type="http://schemas.openxmlformats.org/officeDocument/2006/relationships/image" Target="../media/image67.png"/><Relationship Id="rId5" Type="http://schemas.openxmlformats.org/officeDocument/2006/relationships/image" Target="../media/image62.png"/><Relationship Id="rId15" Type="http://schemas.openxmlformats.org/officeDocument/2006/relationships/image" Target="../media/image71.png"/><Relationship Id="rId10" Type="http://schemas.openxmlformats.org/officeDocument/2006/relationships/image" Target="../media/image66.png"/><Relationship Id="rId4" Type="http://schemas.openxmlformats.org/officeDocument/2006/relationships/image" Target="../media/image5.png"/><Relationship Id="rId9" Type="http://schemas.openxmlformats.org/officeDocument/2006/relationships/image" Target="../media/image65.png"/><Relationship Id="rId14" Type="http://schemas.openxmlformats.org/officeDocument/2006/relationships/image" Target="../media/image7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49.png"/><Relationship Id="rId7" Type="http://schemas.openxmlformats.org/officeDocument/2006/relationships/image" Target="../media/image52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6.png"/><Relationship Id="rId5" Type="http://schemas.openxmlformats.org/officeDocument/2006/relationships/image" Target="../media/image5.png"/><Relationship Id="rId10" Type="http://schemas.openxmlformats.org/officeDocument/2006/relationships/image" Target="../media/image68.png"/><Relationship Id="rId4" Type="http://schemas.openxmlformats.org/officeDocument/2006/relationships/image" Target="../media/image9.png"/><Relationship Id="rId9" Type="http://schemas.openxmlformats.org/officeDocument/2006/relationships/image" Target="../media/image6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49.png"/><Relationship Id="rId7" Type="http://schemas.openxmlformats.org/officeDocument/2006/relationships/image" Target="../media/image52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9.png"/><Relationship Id="rId5" Type="http://schemas.openxmlformats.org/officeDocument/2006/relationships/image" Target="../media/image5.png"/><Relationship Id="rId10" Type="http://schemas.openxmlformats.org/officeDocument/2006/relationships/image" Target="../media/image68.png"/><Relationship Id="rId4" Type="http://schemas.openxmlformats.org/officeDocument/2006/relationships/image" Target="../media/image9.png"/><Relationship Id="rId9" Type="http://schemas.openxmlformats.org/officeDocument/2006/relationships/image" Target="../media/image6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92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91.png"/><Relationship Id="rId4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94.png"/><Relationship Id="rId7" Type="http://schemas.openxmlformats.org/officeDocument/2006/relationships/image" Target="../media/image96.png"/><Relationship Id="rId12" Type="http://schemas.openxmlformats.org/officeDocument/2006/relationships/image" Target="../media/image100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99.png"/><Relationship Id="rId5" Type="http://schemas.openxmlformats.org/officeDocument/2006/relationships/image" Target="../media/image9.png"/><Relationship Id="rId10" Type="http://schemas.openxmlformats.org/officeDocument/2006/relationships/image" Target="../media/image98.png"/><Relationship Id="rId4" Type="http://schemas.openxmlformats.org/officeDocument/2006/relationships/image" Target="../media/image95.png"/><Relationship Id="rId9" Type="http://schemas.openxmlformats.org/officeDocument/2006/relationships/image" Target="../media/image9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5" Type="http://schemas.openxmlformats.org/officeDocument/2006/relationships/image" Target="../media/image9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3.png"/><Relationship Id="rId7" Type="http://schemas.openxmlformats.org/officeDocument/2006/relationships/image" Target="../media/image2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5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39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000A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44272" y="1562424"/>
            <a:ext cx="14930503" cy="2434274"/>
          </a:xfrm>
          <a:prstGeom prst="rect">
            <a:avLst/>
          </a:prstGeom>
        </p:spPr>
      </p:pic>
      <p:pic>
        <p:nvPicPr>
          <p:cNvPr id="6" name="Object 2">
            <a:extLst>
              <a:ext uri="{FF2B5EF4-FFF2-40B4-BE49-F238E27FC236}">
                <a16:creationId xmlns:a16="http://schemas.microsoft.com/office/drawing/2014/main" id="{3732096D-C2C0-42F1-5E02-ED5260EB25A9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785753" y="8579536"/>
            <a:ext cx="3390475" cy="106370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98558" y="902755"/>
            <a:ext cx="2750940" cy="144533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89032" y="877431"/>
            <a:ext cx="449535" cy="296949"/>
            <a:chOff x="889032" y="877431"/>
            <a:chExt cx="449535" cy="29694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89032" y="877431"/>
              <a:ext cx="449535" cy="29694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762000" y="9069976"/>
            <a:ext cx="1047464" cy="619828"/>
            <a:chOff x="17762000" y="9069976"/>
            <a:chExt cx="1047464" cy="619828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7786934" y="9069976"/>
              <a:ext cx="1022530" cy="619828"/>
              <a:chOff x="17786934" y="9069976"/>
              <a:chExt cx="1022530" cy="619828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7786934" y="9069976"/>
                <a:ext cx="1022530" cy="619828"/>
              </a:xfrm>
              <a:prstGeom prst="rect">
                <a:avLst/>
              </a:prstGeom>
            </p:spPr>
          </p:pic>
        </p:grpSp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718976" y="9156100"/>
              <a:ext cx="560923" cy="46584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057422" y="3460991"/>
            <a:ext cx="14170871" cy="3027298"/>
            <a:chOff x="2057422" y="3460991"/>
            <a:chExt cx="14170871" cy="302729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057422" y="3460991"/>
              <a:ext cx="14170871" cy="302729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99618" y="880213"/>
            <a:ext cx="4447549" cy="263549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7762000" y="9069976"/>
            <a:ext cx="1047464" cy="619828"/>
            <a:chOff x="17762000" y="9069976"/>
            <a:chExt cx="1047464" cy="619828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7786934" y="9069976"/>
              <a:ext cx="1022530" cy="619828"/>
              <a:chOff x="17786934" y="9069976"/>
              <a:chExt cx="1022530" cy="619828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786934" y="9069976"/>
                <a:ext cx="1022530" cy="619828"/>
              </a:xfrm>
              <a:prstGeom prst="rect">
                <a:avLst/>
              </a:prstGeom>
            </p:spPr>
          </p:pic>
        </p:grpSp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718976" y="9156100"/>
              <a:ext cx="561495" cy="46584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89032" y="877431"/>
            <a:ext cx="449535" cy="296949"/>
            <a:chOff x="889032" y="877431"/>
            <a:chExt cx="449535" cy="29694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89032" y="877431"/>
              <a:ext cx="449535" cy="29694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468219" y="294410"/>
            <a:ext cx="11519261" cy="9637567"/>
            <a:chOff x="5468219" y="294410"/>
            <a:chExt cx="11519261" cy="963756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468219" y="294410"/>
              <a:ext cx="11519261" cy="963756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6197830" y="238749"/>
            <a:ext cx="862615" cy="862615"/>
            <a:chOff x="16197830" y="238749"/>
            <a:chExt cx="862615" cy="86261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197830" y="238749"/>
              <a:ext cx="862615" cy="86261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99618" y="880213"/>
            <a:ext cx="4447549" cy="263549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89032" y="877431"/>
            <a:ext cx="449535" cy="296949"/>
            <a:chOff x="889032" y="877431"/>
            <a:chExt cx="449535" cy="29694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89032" y="877431"/>
              <a:ext cx="449535" cy="29694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127921" y="470495"/>
            <a:ext cx="862615" cy="862615"/>
            <a:chOff x="14127921" y="470495"/>
            <a:chExt cx="862615" cy="86261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127921" y="470495"/>
              <a:ext cx="862615" cy="86261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762000" y="9069976"/>
            <a:ext cx="1047464" cy="619828"/>
            <a:chOff x="17762000" y="9069976"/>
            <a:chExt cx="1047464" cy="619828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7786934" y="9069976"/>
              <a:ext cx="1022530" cy="619828"/>
              <a:chOff x="17786934" y="9069976"/>
              <a:chExt cx="1022530" cy="619828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7786934" y="9069976"/>
                <a:ext cx="1022530" cy="619828"/>
              </a:xfrm>
              <a:prstGeom prst="rect">
                <a:avLst/>
              </a:prstGeom>
            </p:spPr>
          </p:pic>
        </p:grpSp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718976" y="9156100"/>
              <a:ext cx="558923" cy="46268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287847" y="559232"/>
            <a:ext cx="8616236" cy="9149619"/>
            <a:chOff x="6287847" y="559232"/>
            <a:chExt cx="8616236" cy="914961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287847" y="559232"/>
              <a:ext cx="8616236" cy="914961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99618" y="880213"/>
            <a:ext cx="4447549" cy="263549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89032" y="877431"/>
            <a:ext cx="449535" cy="296949"/>
            <a:chOff x="889032" y="877431"/>
            <a:chExt cx="449535" cy="29694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89032" y="877431"/>
              <a:ext cx="449535" cy="29694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762000" y="9069976"/>
            <a:ext cx="1047464" cy="619828"/>
            <a:chOff x="17762000" y="9069976"/>
            <a:chExt cx="1047464" cy="619828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7786934" y="9069976"/>
              <a:ext cx="1022530" cy="619828"/>
              <a:chOff x="17786934" y="9069976"/>
              <a:chExt cx="1022530" cy="619828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7786934" y="9069976"/>
                <a:ext cx="1022530" cy="619828"/>
              </a:xfrm>
              <a:prstGeom prst="rect">
                <a:avLst/>
              </a:prstGeom>
            </p:spPr>
          </p:pic>
        </p:grpSp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718976" y="9156100"/>
              <a:ext cx="547770" cy="47399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985064" y="270495"/>
            <a:ext cx="862615" cy="862615"/>
            <a:chOff x="16985064" y="270495"/>
            <a:chExt cx="862615" cy="86261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985064" y="270495"/>
              <a:ext cx="862615" cy="86261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962403" y="1206126"/>
            <a:ext cx="12482635" cy="1121544"/>
            <a:chOff x="4962403" y="1206126"/>
            <a:chExt cx="12482635" cy="112154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962403" y="1206126"/>
              <a:ext cx="12482635" cy="1121544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087211" y="2849215"/>
            <a:ext cx="3484834" cy="7171177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523716" y="2863408"/>
            <a:ext cx="3491003" cy="7095517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904868" y="2846718"/>
            <a:ext cx="3441328" cy="3720023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6090800" y="3186571"/>
            <a:ext cx="2601966" cy="161048"/>
            <a:chOff x="6090800" y="3186571"/>
            <a:chExt cx="2601966" cy="161048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090800" y="3186571"/>
              <a:ext cx="2601966" cy="16104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383098" y="6055917"/>
            <a:ext cx="2601966" cy="161048"/>
            <a:chOff x="14383098" y="6055917"/>
            <a:chExt cx="2601966" cy="161048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383098" y="6055917"/>
              <a:ext cx="2601966" cy="16104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99618" y="880213"/>
            <a:ext cx="4447549" cy="263549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89032" y="877431"/>
            <a:ext cx="449535" cy="296949"/>
            <a:chOff x="889032" y="877431"/>
            <a:chExt cx="449535" cy="29694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89032" y="877431"/>
              <a:ext cx="449535" cy="29694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762000" y="9069976"/>
            <a:ext cx="1047464" cy="619828"/>
            <a:chOff x="17762000" y="9069976"/>
            <a:chExt cx="1047464" cy="619828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7786934" y="9069976"/>
              <a:ext cx="1022530" cy="619828"/>
              <a:chOff x="17786934" y="9069976"/>
              <a:chExt cx="1022530" cy="619828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7786934" y="9069976"/>
                <a:ext cx="1022530" cy="619828"/>
              </a:xfrm>
              <a:prstGeom prst="rect">
                <a:avLst/>
              </a:prstGeom>
            </p:spPr>
          </p:pic>
        </p:grpSp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718976" y="9156100"/>
              <a:ext cx="547770" cy="47399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985064" y="270495"/>
            <a:ext cx="862615" cy="862615"/>
            <a:chOff x="16985064" y="270495"/>
            <a:chExt cx="862615" cy="86261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985064" y="270495"/>
              <a:ext cx="862615" cy="86261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251197" y="877431"/>
            <a:ext cx="12196921" cy="1584751"/>
            <a:chOff x="5251197" y="877431"/>
            <a:chExt cx="12196921" cy="158475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251197" y="877431"/>
              <a:ext cx="12196921" cy="158475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816948" y="6480826"/>
            <a:ext cx="10870533" cy="3048350"/>
            <a:chOff x="5816948" y="6480826"/>
            <a:chExt cx="10870533" cy="3048350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816948" y="6480826"/>
              <a:ext cx="10870533" cy="304835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865435" y="8858847"/>
            <a:ext cx="6561870" cy="249060"/>
            <a:chOff x="9865435" y="8858847"/>
            <a:chExt cx="6561870" cy="249060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865435" y="8858847"/>
              <a:ext cx="6561870" cy="249060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231208" y="2880786"/>
            <a:ext cx="2051589" cy="3421332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6443937" y="4968851"/>
            <a:ext cx="1272731" cy="1272731"/>
            <a:chOff x="16443937" y="4968851"/>
            <a:chExt cx="1272731" cy="1272731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6443937" y="4968851"/>
              <a:ext cx="1272731" cy="127273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556489" y="4851489"/>
            <a:ext cx="1907454" cy="1907454"/>
            <a:chOff x="9556489" y="4851489"/>
            <a:chExt cx="1907454" cy="1907454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556489" y="4851489"/>
              <a:ext cx="1907454" cy="1907454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823704" y="2872509"/>
            <a:ext cx="2733850" cy="3407583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724389" y="2906082"/>
            <a:ext cx="3357527" cy="3419584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5480483" y="2868002"/>
            <a:ext cx="2134153" cy="343490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99618" y="877414"/>
            <a:ext cx="2763653" cy="145085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89032" y="877431"/>
            <a:ext cx="449535" cy="296949"/>
            <a:chOff x="889032" y="877431"/>
            <a:chExt cx="449535" cy="29694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89032" y="877431"/>
              <a:ext cx="449535" cy="29694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762000" y="9069976"/>
            <a:ext cx="1047464" cy="619828"/>
            <a:chOff x="17762000" y="9069976"/>
            <a:chExt cx="1047464" cy="619828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7786934" y="9069976"/>
              <a:ext cx="1022530" cy="619828"/>
              <a:chOff x="17786934" y="9069976"/>
              <a:chExt cx="1022530" cy="619828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7786934" y="9069976"/>
                <a:ext cx="1022530" cy="619828"/>
              </a:xfrm>
              <a:prstGeom prst="rect">
                <a:avLst/>
              </a:prstGeom>
            </p:spPr>
          </p:pic>
        </p:grpSp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718976" y="9156100"/>
              <a:ext cx="650856" cy="46584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018088" y="1240156"/>
            <a:ext cx="13182343" cy="7612803"/>
            <a:chOff x="4018088" y="1240156"/>
            <a:chExt cx="13182343" cy="761280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018088" y="1240156"/>
              <a:ext cx="13182343" cy="761280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99618" y="877414"/>
            <a:ext cx="2763653" cy="145085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89032" y="877431"/>
            <a:ext cx="449535" cy="296949"/>
            <a:chOff x="889032" y="877431"/>
            <a:chExt cx="449535" cy="29694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89032" y="877431"/>
              <a:ext cx="449535" cy="29694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762000" y="9069976"/>
            <a:ext cx="1047464" cy="619828"/>
            <a:chOff x="17762000" y="9069976"/>
            <a:chExt cx="1047464" cy="619828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7786934" y="9069976"/>
              <a:ext cx="1022530" cy="619828"/>
              <a:chOff x="17786934" y="9069976"/>
              <a:chExt cx="1022530" cy="619828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7786934" y="9069976"/>
                <a:ext cx="1022530" cy="619828"/>
              </a:xfrm>
              <a:prstGeom prst="rect">
                <a:avLst/>
              </a:prstGeom>
            </p:spPr>
          </p:pic>
        </p:grpSp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718976" y="9156100"/>
              <a:ext cx="603828" cy="46268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007964" y="1174380"/>
            <a:ext cx="8269786" cy="8515424"/>
            <a:chOff x="5007964" y="1174380"/>
            <a:chExt cx="8269786" cy="851542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007964" y="1174380"/>
              <a:ext cx="8269786" cy="851542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99618" y="877414"/>
            <a:ext cx="2763653" cy="145085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89032" y="877431"/>
            <a:ext cx="449535" cy="296949"/>
            <a:chOff x="889032" y="877431"/>
            <a:chExt cx="449535" cy="29694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89032" y="877431"/>
              <a:ext cx="449535" cy="29694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762000" y="9069976"/>
            <a:ext cx="1047464" cy="619828"/>
            <a:chOff x="17762000" y="9069976"/>
            <a:chExt cx="1047464" cy="619828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7786934" y="9069976"/>
              <a:ext cx="1022530" cy="619828"/>
              <a:chOff x="17786934" y="9069976"/>
              <a:chExt cx="1022530" cy="619828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7786934" y="9069976"/>
                <a:ext cx="1022530" cy="619828"/>
              </a:xfrm>
              <a:prstGeom prst="rect">
                <a:avLst/>
              </a:prstGeom>
            </p:spPr>
          </p:pic>
        </p:grpSp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718976" y="9156100"/>
              <a:ext cx="647980" cy="46269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313047" y="1105982"/>
            <a:ext cx="7659620" cy="7887133"/>
            <a:chOff x="5313047" y="1105982"/>
            <a:chExt cx="7659620" cy="788713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13047" y="1105982"/>
              <a:ext cx="7659620" cy="788713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99618" y="877414"/>
            <a:ext cx="2763653" cy="145085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89032" y="877431"/>
            <a:ext cx="449535" cy="296949"/>
            <a:chOff x="889032" y="877431"/>
            <a:chExt cx="449535" cy="29694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89032" y="877431"/>
              <a:ext cx="449535" cy="29694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762000" y="9069976"/>
            <a:ext cx="1047464" cy="619828"/>
            <a:chOff x="17762000" y="9069976"/>
            <a:chExt cx="1047464" cy="619828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7786934" y="9069976"/>
              <a:ext cx="1022530" cy="619828"/>
              <a:chOff x="17786934" y="9069976"/>
              <a:chExt cx="1022530" cy="619828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7786934" y="9069976"/>
                <a:ext cx="1022530" cy="619828"/>
              </a:xfrm>
              <a:prstGeom prst="rect">
                <a:avLst/>
              </a:prstGeom>
            </p:spPr>
          </p:pic>
        </p:grpSp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718976" y="9156100"/>
              <a:ext cx="647409" cy="46584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820856" y="2975584"/>
            <a:ext cx="12644003" cy="4334546"/>
            <a:chOff x="2820856" y="2975584"/>
            <a:chExt cx="12644003" cy="433454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820856" y="2975584"/>
              <a:ext cx="12644003" cy="433454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99618" y="877414"/>
            <a:ext cx="2763653" cy="145085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89032" y="877431"/>
            <a:ext cx="449535" cy="296949"/>
            <a:chOff x="889032" y="877431"/>
            <a:chExt cx="449535" cy="29694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89032" y="877431"/>
              <a:ext cx="449535" cy="29694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762000" y="9069976"/>
            <a:ext cx="1047464" cy="619828"/>
            <a:chOff x="17762000" y="9069976"/>
            <a:chExt cx="1047464" cy="619828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7786934" y="9069976"/>
              <a:ext cx="1022530" cy="619828"/>
              <a:chOff x="17786934" y="9069976"/>
              <a:chExt cx="1022530" cy="619828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7786934" y="9069976"/>
                <a:ext cx="1022530" cy="619828"/>
              </a:xfrm>
              <a:prstGeom prst="rect">
                <a:avLst/>
              </a:prstGeom>
            </p:spPr>
          </p:pic>
        </p:grpSp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718976" y="9156100"/>
              <a:ext cx="659742" cy="46268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280291" y="1010744"/>
            <a:ext cx="7725132" cy="8812373"/>
            <a:chOff x="5280291" y="1010744"/>
            <a:chExt cx="7725132" cy="881237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280291" y="1010744"/>
              <a:ext cx="7725132" cy="881237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278044" y="-111429"/>
            <a:ext cx="8007670" cy="10677036"/>
            <a:chOff x="10278044" y="-111429"/>
            <a:chExt cx="8007670" cy="106770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278044" y="-111429"/>
              <a:ext cx="8007670" cy="1067703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235013" y="0"/>
            <a:ext cx="1144618" cy="10354746"/>
            <a:chOff x="9235013" y="0"/>
            <a:chExt cx="1144618" cy="1035474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235013" y="0"/>
              <a:ext cx="1144618" cy="1035474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761965" y="9069976"/>
            <a:ext cx="1047499" cy="619828"/>
            <a:chOff x="17761965" y="9069976"/>
            <a:chExt cx="1047499" cy="619828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7786934" y="9069976"/>
              <a:ext cx="1022530" cy="619828"/>
              <a:chOff x="17786934" y="9069976"/>
              <a:chExt cx="1022530" cy="619828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7786934" y="9069976"/>
                <a:ext cx="1022530" cy="619828"/>
              </a:xfrm>
              <a:prstGeom prst="rect">
                <a:avLst/>
              </a:prstGeom>
            </p:spPr>
          </p:pic>
        </p:grpSp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718941" y="9156099"/>
              <a:ext cx="416037" cy="465656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99618" y="2102435"/>
            <a:ext cx="5219082" cy="2540253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73330" y="5083240"/>
            <a:ext cx="6292890" cy="386935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889032" y="2004415"/>
            <a:ext cx="449535" cy="296949"/>
            <a:chOff x="889032" y="2004415"/>
            <a:chExt cx="449535" cy="29694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89032" y="2004415"/>
              <a:ext cx="449535" cy="29694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99618" y="877414"/>
            <a:ext cx="2763653" cy="145085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89032" y="877431"/>
            <a:ext cx="449535" cy="296949"/>
            <a:chOff x="889032" y="877431"/>
            <a:chExt cx="449535" cy="29694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89032" y="877431"/>
              <a:ext cx="449535" cy="29694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762000" y="9069976"/>
            <a:ext cx="1047464" cy="619828"/>
            <a:chOff x="17762000" y="9069976"/>
            <a:chExt cx="1047464" cy="619828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7786934" y="9069976"/>
              <a:ext cx="1022530" cy="619828"/>
              <a:chOff x="17786934" y="9069976"/>
              <a:chExt cx="1022530" cy="619828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7786934" y="9069976"/>
                <a:ext cx="1022530" cy="619828"/>
              </a:xfrm>
              <a:prstGeom prst="rect">
                <a:avLst/>
              </a:prstGeom>
            </p:spPr>
          </p:pic>
        </p:grpSp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718976" y="9156100"/>
              <a:ext cx="650561" cy="46584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838469" y="1174380"/>
            <a:ext cx="10608776" cy="8369146"/>
            <a:chOff x="3838469" y="1174380"/>
            <a:chExt cx="10608776" cy="836914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838469" y="1174380"/>
              <a:ext cx="10608776" cy="836914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035366" y="357755"/>
            <a:ext cx="3755206" cy="9766055"/>
            <a:chOff x="14035366" y="357755"/>
            <a:chExt cx="3755206" cy="976605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035366" y="357755"/>
              <a:ext cx="3755206" cy="976605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99618" y="880213"/>
            <a:ext cx="4447549" cy="263549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89032" y="877431"/>
            <a:ext cx="449535" cy="296949"/>
            <a:chOff x="889032" y="877431"/>
            <a:chExt cx="449535" cy="29694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89032" y="877431"/>
              <a:ext cx="449535" cy="29694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762000" y="9069976"/>
            <a:ext cx="1047464" cy="619828"/>
            <a:chOff x="17762000" y="9069976"/>
            <a:chExt cx="1047464" cy="619828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7786934" y="9069976"/>
              <a:ext cx="1022530" cy="619828"/>
              <a:chOff x="17786934" y="9069976"/>
              <a:chExt cx="1022530" cy="619828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7786934" y="9069976"/>
                <a:ext cx="1022530" cy="619828"/>
              </a:xfrm>
              <a:prstGeom prst="rect">
                <a:avLst/>
              </a:prstGeom>
            </p:spPr>
          </p:pic>
        </p:grpSp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718976" y="9156100"/>
              <a:ext cx="651142" cy="46584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6985064" y="270495"/>
            <a:ext cx="862615" cy="862615"/>
            <a:chOff x="16985064" y="270495"/>
            <a:chExt cx="862615" cy="86261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985064" y="270495"/>
              <a:ext cx="862615" cy="86261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38567" y="3859808"/>
            <a:ext cx="12208905" cy="3129607"/>
            <a:chOff x="1338567" y="3859808"/>
            <a:chExt cx="12208905" cy="312960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38567" y="3859808"/>
              <a:ext cx="12208905" cy="312960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5363127" y="1734978"/>
            <a:ext cx="1272731" cy="1272731"/>
            <a:chOff x="15363127" y="1734978"/>
            <a:chExt cx="1272731" cy="127273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363127" y="1734978"/>
              <a:ext cx="1272731" cy="127273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4959242" y="8736077"/>
            <a:ext cx="1907454" cy="1907454"/>
            <a:chOff x="14959242" y="8736077"/>
            <a:chExt cx="1907454" cy="1907454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959242" y="8736077"/>
              <a:ext cx="1907454" cy="190745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578752" y="388906"/>
            <a:ext cx="3183248" cy="9738473"/>
            <a:chOff x="14578752" y="388906"/>
            <a:chExt cx="3183248" cy="973847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578752" y="388906"/>
              <a:ext cx="3183248" cy="973847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99618" y="880213"/>
            <a:ext cx="4447549" cy="263549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89032" y="877431"/>
            <a:ext cx="449535" cy="296949"/>
            <a:chOff x="889032" y="877431"/>
            <a:chExt cx="449535" cy="29694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89032" y="877431"/>
              <a:ext cx="449535" cy="29694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762000" y="9069976"/>
            <a:ext cx="1047464" cy="619828"/>
            <a:chOff x="17762000" y="9069976"/>
            <a:chExt cx="1047464" cy="619828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7786934" y="9069976"/>
              <a:ext cx="1022530" cy="619828"/>
              <a:chOff x="17786934" y="9069976"/>
              <a:chExt cx="1022530" cy="619828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7786934" y="9069976"/>
                <a:ext cx="1022530" cy="619828"/>
              </a:xfrm>
              <a:prstGeom prst="rect">
                <a:avLst/>
              </a:prstGeom>
            </p:spPr>
          </p:pic>
        </p:grpSp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718976" y="9156100"/>
              <a:ext cx="650856" cy="46268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6985064" y="270495"/>
            <a:ext cx="862615" cy="862615"/>
            <a:chOff x="16985064" y="270495"/>
            <a:chExt cx="862615" cy="86261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985064" y="270495"/>
              <a:ext cx="862615" cy="86261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97297" y="3699244"/>
            <a:ext cx="11887375" cy="5243748"/>
            <a:chOff x="1497297" y="3699244"/>
            <a:chExt cx="11887375" cy="5243748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97297" y="3699244"/>
              <a:ext cx="11887375" cy="524374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6170376" y="9012984"/>
            <a:ext cx="1272731" cy="1272731"/>
            <a:chOff x="16170376" y="9012984"/>
            <a:chExt cx="1272731" cy="127273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170376" y="9012984"/>
              <a:ext cx="1272731" cy="127273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5854546" y="4157384"/>
            <a:ext cx="1907454" cy="1907454"/>
            <a:chOff x="15854546" y="4157384"/>
            <a:chExt cx="1907454" cy="1907454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854546" y="4157384"/>
              <a:ext cx="1907454" cy="190745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99618" y="877414"/>
            <a:ext cx="2763653" cy="145085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89032" y="877431"/>
            <a:ext cx="449535" cy="296949"/>
            <a:chOff x="889032" y="877431"/>
            <a:chExt cx="449535" cy="29694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89032" y="877431"/>
              <a:ext cx="449535" cy="29694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762000" y="9069976"/>
            <a:ext cx="1047464" cy="619828"/>
            <a:chOff x="17762000" y="9069976"/>
            <a:chExt cx="1047464" cy="619828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7786934" y="9069976"/>
              <a:ext cx="1022530" cy="619828"/>
              <a:chOff x="17786934" y="9069976"/>
              <a:chExt cx="1022530" cy="619828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7786934" y="9069976"/>
                <a:ext cx="1022530" cy="619828"/>
              </a:xfrm>
              <a:prstGeom prst="rect">
                <a:avLst/>
              </a:prstGeom>
            </p:spPr>
          </p:pic>
        </p:grpSp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718976" y="9156100"/>
              <a:ext cx="647123" cy="46584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985064" y="270495"/>
            <a:ext cx="862615" cy="862615"/>
            <a:chOff x="16985064" y="270495"/>
            <a:chExt cx="862615" cy="86261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985064" y="270495"/>
              <a:ext cx="862615" cy="86261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628712" y="1076520"/>
            <a:ext cx="9028291" cy="8369146"/>
            <a:chOff x="4628712" y="1076520"/>
            <a:chExt cx="9028291" cy="836914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628712" y="1076520"/>
              <a:ext cx="9028291" cy="836914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777544" y="2131802"/>
            <a:ext cx="5589788" cy="7257143"/>
            <a:chOff x="10777544" y="2131802"/>
            <a:chExt cx="5589788" cy="7257143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0777544" y="2131802"/>
              <a:ext cx="3605816" cy="7248556"/>
              <a:chOff x="10777544" y="2131802"/>
              <a:chExt cx="3605816" cy="7248556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0777544" y="2131802"/>
                <a:ext cx="3605816" cy="7248556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13995904" y="2131802"/>
              <a:ext cx="2364626" cy="7248556"/>
              <a:chOff x="13995904" y="2131802"/>
              <a:chExt cx="2364626" cy="7248556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3995904" y="2131802"/>
                <a:ext cx="2364626" cy="7248556"/>
              </a:xfrm>
              <a:prstGeom prst="rect">
                <a:avLst/>
              </a:prstGeom>
            </p:spPr>
          </p:pic>
        </p:grpSp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99618" y="877414"/>
            <a:ext cx="5935882" cy="156552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89032" y="877431"/>
            <a:ext cx="449535" cy="296949"/>
            <a:chOff x="889032" y="877431"/>
            <a:chExt cx="449535" cy="29694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89032" y="877431"/>
              <a:ext cx="449535" cy="29694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7762000" y="9069976"/>
            <a:ext cx="1047464" cy="619828"/>
            <a:chOff x="17762000" y="9069976"/>
            <a:chExt cx="1047464" cy="619828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7786934" y="9069976"/>
              <a:ext cx="1022530" cy="619828"/>
              <a:chOff x="17786934" y="9069976"/>
              <a:chExt cx="1022530" cy="61982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7786934" y="9069976"/>
                <a:ext cx="1022530" cy="619828"/>
              </a:xfrm>
              <a:prstGeom prst="rect">
                <a:avLst/>
              </a:prstGeom>
            </p:spPr>
          </p:pic>
        </p:grpSp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718976" y="9156100"/>
              <a:ext cx="647695" cy="46584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6985064" y="270495"/>
            <a:ext cx="862615" cy="862615"/>
            <a:chOff x="16985064" y="270495"/>
            <a:chExt cx="862615" cy="86261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985064" y="270495"/>
              <a:ext cx="862615" cy="86261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2187617" y="2514747"/>
            <a:ext cx="7556578" cy="6990943"/>
            <a:chOff x="2187617" y="2514747"/>
            <a:chExt cx="7556578" cy="6990943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2187617" y="2515213"/>
              <a:ext cx="4721446" cy="6981919"/>
              <a:chOff x="2187617" y="2515213"/>
              <a:chExt cx="4721446" cy="6981919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2187617" y="2515213"/>
                <a:ext cx="4721446" cy="6981919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6687053" y="2514747"/>
              <a:ext cx="3047788" cy="6981919"/>
              <a:chOff x="6687053" y="2514747"/>
              <a:chExt cx="3047788" cy="6981919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6687053" y="2514747"/>
                <a:ext cx="3047788" cy="6981919"/>
              </a:xfrm>
              <a:prstGeom prst="rect">
                <a:avLst/>
              </a:prstGeom>
            </p:spPr>
          </p:pic>
        </p:grpSp>
      </p:grpSp>
      <p:grpSp>
        <p:nvGrpSpPr>
          <p:cNvPr id="1011" name="그룹 1011"/>
          <p:cNvGrpSpPr/>
          <p:nvPr/>
        </p:nvGrpSpPr>
        <p:grpSpPr>
          <a:xfrm>
            <a:off x="13753122" y="2893420"/>
            <a:ext cx="1829349" cy="1829349"/>
            <a:chOff x="13753122" y="2893420"/>
            <a:chExt cx="1829349" cy="1829349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13440000">
              <a:off x="13753122" y="2893420"/>
              <a:ext cx="1829349" cy="1829349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190090" y="460616"/>
            <a:ext cx="8319703" cy="1515913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000A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21921" y="1565602"/>
            <a:ext cx="8475427" cy="226690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030160" y="8718573"/>
            <a:ext cx="2075747" cy="66308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141096" y="0"/>
            <a:ext cx="1144618" cy="10354746"/>
            <a:chOff x="17141096" y="0"/>
            <a:chExt cx="1144618" cy="1035474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141096" y="0"/>
              <a:ext cx="1144618" cy="1035474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141769" y="8554047"/>
            <a:ext cx="7541764" cy="46488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449024" y="5497713"/>
            <a:ext cx="2468386" cy="52023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95091" y="6087996"/>
            <a:ext cx="4733237" cy="2370046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834239" y="5497713"/>
            <a:ext cx="2417652" cy="52023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129412" y="5504992"/>
            <a:ext cx="3688586" cy="58623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232611" y="3185949"/>
            <a:ext cx="1845646" cy="1845646"/>
            <a:chOff x="3232611" y="3185949"/>
            <a:chExt cx="1845646" cy="184564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232611" y="3185949"/>
              <a:ext cx="1845646" cy="184564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544823" y="3185949"/>
            <a:ext cx="1845646" cy="1845646"/>
            <a:chOff x="7544823" y="3185949"/>
            <a:chExt cx="1845646" cy="184564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544823" y="3185949"/>
              <a:ext cx="1845646" cy="184564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017975" y="3185949"/>
            <a:ext cx="1845646" cy="1845646"/>
            <a:chOff x="12017975" y="3185949"/>
            <a:chExt cx="1845646" cy="184564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017975" y="3185949"/>
              <a:ext cx="1845646" cy="1845646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470363" y="6087995"/>
            <a:ext cx="4152189" cy="1866113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883839" y="6087995"/>
            <a:ext cx="3594970" cy="186304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7941728" y="3590942"/>
            <a:ext cx="1044621" cy="1044621"/>
            <a:chOff x="7941728" y="3590942"/>
            <a:chExt cx="1044621" cy="104462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941728" y="3590942"/>
              <a:ext cx="1044621" cy="104462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393028" y="3512876"/>
            <a:ext cx="1122687" cy="1122687"/>
            <a:chOff x="12393028" y="3512876"/>
            <a:chExt cx="1122687" cy="1122687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393028" y="3512876"/>
              <a:ext cx="1122687" cy="112268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558763" y="3512876"/>
            <a:ext cx="1156385" cy="1156385"/>
            <a:chOff x="3558763" y="3512876"/>
            <a:chExt cx="1156385" cy="1156385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558763" y="3512876"/>
              <a:ext cx="1156385" cy="1156385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99618" y="896937"/>
            <a:ext cx="4912777" cy="1536882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889032" y="877431"/>
            <a:ext cx="449535" cy="296949"/>
            <a:chOff x="889032" y="877431"/>
            <a:chExt cx="449535" cy="296949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89032" y="877431"/>
              <a:ext cx="449535" cy="29694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899954" y="2795126"/>
            <a:ext cx="9495611" cy="199171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899954" y="4959488"/>
            <a:ext cx="8992887" cy="1991716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899954" y="7074335"/>
            <a:ext cx="9391687" cy="2017563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99618" y="898193"/>
            <a:ext cx="4865634" cy="154446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7761965" y="9069976"/>
            <a:ext cx="1047499" cy="619828"/>
            <a:chOff x="17761965" y="9069976"/>
            <a:chExt cx="1047499" cy="619828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7786934" y="9069976"/>
              <a:ext cx="1022530" cy="619828"/>
              <a:chOff x="17786934" y="9069976"/>
              <a:chExt cx="1022530" cy="619828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7786934" y="9069976"/>
                <a:ext cx="1022530" cy="619828"/>
              </a:xfrm>
              <a:prstGeom prst="rect">
                <a:avLst/>
              </a:prstGeom>
            </p:spPr>
          </p:pic>
        </p:grpSp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718941" y="9156066"/>
              <a:ext cx="476256" cy="46566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89032" y="877431"/>
            <a:ext cx="449535" cy="296949"/>
            <a:chOff x="889032" y="877431"/>
            <a:chExt cx="449535" cy="29694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89032" y="877431"/>
              <a:ext cx="449535" cy="29694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4180988" y="-236908"/>
            <a:ext cx="26647691" cy="1260773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98558" y="877404"/>
            <a:ext cx="9481492" cy="156552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89032" y="877431"/>
            <a:ext cx="449535" cy="296949"/>
            <a:chOff x="889032" y="877431"/>
            <a:chExt cx="449535" cy="296949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89032" y="877431"/>
              <a:ext cx="449535" cy="29694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761965" y="9069976"/>
            <a:ext cx="1047499" cy="619828"/>
            <a:chOff x="17761965" y="9069976"/>
            <a:chExt cx="1047499" cy="619828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7786934" y="9069976"/>
              <a:ext cx="1022530" cy="619828"/>
              <a:chOff x="17786934" y="9069976"/>
              <a:chExt cx="1022530" cy="619828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7786934" y="9069976"/>
                <a:ext cx="1022530" cy="619828"/>
              </a:xfrm>
              <a:prstGeom prst="rect">
                <a:avLst/>
              </a:prstGeom>
            </p:spPr>
          </p:pic>
        </p:grpSp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718941" y="9156099"/>
              <a:ext cx="485437" cy="46881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90321" y="-236908"/>
            <a:ext cx="10285020" cy="1260773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98558" y="877403"/>
            <a:ext cx="3706111" cy="144819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89032" y="877431"/>
            <a:ext cx="449535" cy="296949"/>
            <a:chOff x="889032" y="877431"/>
            <a:chExt cx="449535" cy="296949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89032" y="877431"/>
              <a:ext cx="449535" cy="296949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289319" y="3089443"/>
            <a:ext cx="8884227" cy="1961960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821093" y="5122976"/>
            <a:ext cx="9688741" cy="195526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821093" y="7230712"/>
            <a:ext cx="9961989" cy="190654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90321" y="-236908"/>
            <a:ext cx="10285020" cy="1260773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98558" y="877403"/>
            <a:ext cx="3425854" cy="145085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89032" y="877431"/>
            <a:ext cx="449535" cy="296949"/>
            <a:chOff x="889032" y="877431"/>
            <a:chExt cx="449535" cy="296949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89032" y="877431"/>
              <a:ext cx="449535" cy="29694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435766" y="2510005"/>
            <a:ext cx="4750399" cy="3162665"/>
            <a:chOff x="8435766" y="2510005"/>
            <a:chExt cx="4750399" cy="316266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435766" y="2510005"/>
              <a:ext cx="4750399" cy="316266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186165" y="2460673"/>
            <a:ext cx="4569914" cy="3211997"/>
            <a:chOff x="13186165" y="2460673"/>
            <a:chExt cx="4569914" cy="321199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186165" y="2460673"/>
              <a:ext cx="4569914" cy="3211997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289322" y="6019169"/>
            <a:ext cx="9011094" cy="324466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90321" y="-236908"/>
            <a:ext cx="10285020" cy="1260773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98558" y="877404"/>
            <a:ext cx="5085540" cy="163929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89032" y="877431"/>
            <a:ext cx="449535" cy="296949"/>
            <a:chOff x="889032" y="877431"/>
            <a:chExt cx="449535" cy="296949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89032" y="877431"/>
              <a:ext cx="449535" cy="296949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821093" y="3771900"/>
            <a:ext cx="9087179" cy="1906551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821093" y="6165960"/>
            <a:ext cx="10287341" cy="329339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98558" y="902755"/>
            <a:ext cx="2750940" cy="144533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89032" y="877431"/>
            <a:ext cx="449535" cy="296949"/>
            <a:chOff x="889032" y="877431"/>
            <a:chExt cx="449535" cy="29694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89032" y="877431"/>
              <a:ext cx="449535" cy="29694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762000" y="9069976"/>
            <a:ext cx="1047464" cy="619828"/>
            <a:chOff x="17762000" y="9069976"/>
            <a:chExt cx="1047464" cy="619828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7786934" y="9069976"/>
              <a:ext cx="1022530" cy="619828"/>
              <a:chOff x="17786934" y="9069976"/>
              <a:chExt cx="1022530" cy="619828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7786934" y="9069976"/>
                <a:ext cx="1022530" cy="619828"/>
              </a:xfrm>
              <a:prstGeom prst="rect">
                <a:avLst/>
              </a:prstGeom>
            </p:spPr>
          </p:pic>
        </p:grpSp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718976" y="9156100"/>
              <a:ext cx="554618" cy="46268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82624" y="2215208"/>
            <a:ext cx="15462002" cy="7334981"/>
            <a:chOff x="1282624" y="2215208"/>
            <a:chExt cx="15462002" cy="733498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82624" y="2215208"/>
              <a:ext cx="15462002" cy="733498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0</Words>
  <Application>Microsoft Macintosh PowerPoint</Application>
  <PresentationFormat>사용자 지정</PresentationFormat>
  <Paragraphs>0</Paragraphs>
  <Slides>25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28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권덕재</cp:lastModifiedBy>
  <cp:revision>3</cp:revision>
  <dcterms:created xsi:type="dcterms:W3CDTF">2023-06-12T15:41:57Z</dcterms:created>
  <dcterms:modified xsi:type="dcterms:W3CDTF">2023-07-01T10:03:37Z</dcterms:modified>
</cp:coreProperties>
</file>